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72" r:id="rId9"/>
    <p:sldId id="273" r:id="rId10"/>
    <p:sldId id="274" r:id="rId11"/>
    <p:sldId id="259" r:id="rId12"/>
    <p:sldId id="268" r:id="rId13"/>
    <p:sldId id="260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49A9B-BB7A-4C71-8BCF-766E5B491C8B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545A-68F1-4B29-A4DD-F0AD1575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explains, Craig passes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5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eb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/>
              <a:t>Chris </a:t>
            </a:r>
            <a:r>
              <a:rPr lang="en-US" dirty="0"/>
              <a:t>Roberts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163200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3429000"/>
            <a:ext cx="5613273" cy="3157465"/>
          </a:xfrm>
          <a:prstGeom prst="rect">
            <a:avLst/>
          </a:prstGeom>
        </p:spPr>
      </p:pic>
      <p:pic>
        <p:nvPicPr>
          <p:cNvPr id="6" name="Picture 5" descr="A picture containing green, people, standing, player&#10;&#10;Description automatically generated">
            <a:extLst>
              <a:ext uri="{FF2B5EF4-FFF2-40B4-BE49-F238E27FC236}">
                <a16:creationId xmlns:a16="http://schemas.microsoft.com/office/drawing/2014/main" id="{D9DAE309-8715-4675-B402-072BED76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4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B830A-7EC1-49E6-8792-07B8F3C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Digital Image Steganography</a:t>
            </a:r>
          </a:p>
        </p:txBody>
      </p:sp>
      <p:pic>
        <p:nvPicPr>
          <p:cNvPr id="6" name="Picture 5" descr="A tree in a grassy area&#10;&#10;Description automatically generated">
            <a:extLst>
              <a:ext uri="{FF2B5EF4-FFF2-40B4-BE49-F238E27FC236}">
                <a16:creationId xmlns:a16="http://schemas.microsoft.com/office/drawing/2014/main" id="{D0AF51F3-4A96-4F4E-8A01-427A4FA3D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" y="1388389"/>
            <a:ext cx="3820173" cy="2148847"/>
          </a:xfrm>
          <a:prstGeom prst="rect">
            <a:avLst/>
          </a:prstGeom>
        </p:spPr>
      </p:pic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CF71EDA0-3695-4F91-B06B-5B2B71C14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388389"/>
            <a:ext cx="3997779" cy="2248750"/>
          </a:xfrm>
          <a:prstGeom prst="rect">
            <a:avLst/>
          </a:prstGeom>
        </p:spPr>
      </p:pic>
      <p:pic>
        <p:nvPicPr>
          <p:cNvPr id="9" name="Picture 8" descr="A picture containing toy, bear, teddy, sitting&#10;&#10;Description automatically generated">
            <a:extLst>
              <a:ext uri="{FF2B5EF4-FFF2-40B4-BE49-F238E27FC236}">
                <a16:creationId xmlns:a16="http://schemas.microsoft.com/office/drawing/2014/main" id="{BA273509-61DF-4A09-BC75-97C2FBE2C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4" y="3662969"/>
            <a:ext cx="2977192" cy="297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CA560-EF07-4550-8031-AEB1C47D4465}"/>
              </a:ext>
            </a:extLst>
          </p:cNvPr>
          <p:cNvSpPr txBox="1"/>
          <p:nvPr/>
        </p:nvSpPr>
        <p:spPr>
          <a:xfrm>
            <a:off x="7651102" y="6123543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480x480 = 230,400 pixels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D8AD9-A048-4C53-9879-C141E7FED879}"/>
              </a:ext>
            </a:extLst>
          </p:cNvPr>
          <p:cNvSpPr txBox="1"/>
          <p:nvPr/>
        </p:nvSpPr>
        <p:spPr>
          <a:xfrm>
            <a:off x="4855805" y="1590391"/>
            <a:ext cx="279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 = 921,600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3809A-34A9-4571-85C8-5C8CD67F8373}"/>
              </a:ext>
            </a:extLst>
          </p:cNvPr>
          <p:cNvSpPr txBox="1"/>
          <p:nvPr/>
        </p:nvSpPr>
        <p:spPr>
          <a:xfrm>
            <a:off x="5417423" y="2950650"/>
            <a:ext cx="150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4:1 pixel ratio</a:t>
            </a:r>
          </a:p>
        </p:txBody>
      </p:sp>
    </p:spTree>
    <p:extLst>
      <p:ext uri="{BB962C8B-B14F-4D97-AF65-F5344CB8AC3E}">
        <p14:creationId xmlns:p14="http://schemas.microsoft.com/office/powerpoint/2010/main" val="4810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28929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489</Words>
  <Application>Microsoft Office PowerPoint</Application>
  <PresentationFormat>Widescreen</PresentationFormat>
  <Paragraphs>96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Digital Image Steganography</vt:lpstr>
      <vt:lpstr>How it works - Encryption</vt:lpstr>
      <vt:lpstr>How it works - Decryption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J Russell</cp:lastModifiedBy>
  <cp:revision>75</cp:revision>
  <dcterms:created xsi:type="dcterms:W3CDTF">2020-01-11T19:17:26Z</dcterms:created>
  <dcterms:modified xsi:type="dcterms:W3CDTF">2020-01-23T09:31:05Z</dcterms:modified>
</cp:coreProperties>
</file>